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0"/>
  </p:notesMasterIdLst>
  <p:sldIdLst>
    <p:sldId id="284" r:id="rId4"/>
    <p:sldId id="299" r:id="rId5"/>
    <p:sldId id="307" r:id="rId6"/>
    <p:sldId id="308" r:id="rId7"/>
    <p:sldId id="312" r:id="rId8"/>
    <p:sldId id="313" r:id="rId9"/>
    <p:sldId id="314" r:id="rId10"/>
    <p:sldId id="315" r:id="rId11"/>
    <p:sldId id="317" r:id="rId12"/>
    <p:sldId id="316" r:id="rId13"/>
    <p:sldId id="303" r:id="rId14"/>
    <p:sldId id="320" r:id="rId15"/>
    <p:sldId id="318" r:id="rId16"/>
    <p:sldId id="319" r:id="rId17"/>
    <p:sldId id="272" r:id="rId18"/>
    <p:sldId id="322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7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4039661-D4AB-44A0-A6F0-C81104F66D05}" type="datetimeFigureOut">
              <a:rPr lang="en-US"/>
              <a:pPr>
                <a:defRPr/>
              </a:pPr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F6F1F59-D207-4C93-921E-A039554D4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52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82600" y="1279525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>
              <a:cs typeface="等线"/>
            </a:endParaRPr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4EE8D5-ACB7-44B2-8C60-79ACC990D39F}" type="slidenum">
              <a:rPr lang="zh-CN" altLang="en-US">
                <a:solidFill>
                  <a:prstClr val="black"/>
                </a:solidFill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>
              <a:solidFill>
                <a:prstClr val="black"/>
              </a:solidFill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206058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05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B9AB-41BA-4A01-8177-1D46264439E3}" type="datetimeFigureOut">
              <a:rPr lang="en-US"/>
              <a:pPr>
                <a:defRPr/>
              </a:pPr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044EF-6250-4AE3-86A1-9BCE6862D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28442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B76A-BB85-4BC4-9721-F232AA70077C}" type="datetimeFigureOut">
              <a:rPr lang="en-US"/>
              <a:pPr>
                <a:defRPr/>
              </a:pPr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9FAF3-07A9-4418-8050-3F8A9EE63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01096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5F07D-786F-4D0D-8FE3-A24659F6CBF4}" type="datetimeFigureOut">
              <a:rPr lang="en-US"/>
              <a:pPr>
                <a:defRPr/>
              </a:pPr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3FA63-D872-40CE-BBAD-F4BD257A4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36382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D4B9A-327A-4D6E-B7BF-DAAFF60A56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29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0389E-D1DB-4ADD-875A-2CE6C016C2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60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32107-9085-4E7A-A1E8-4888F1FD05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6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CEBDA-8CDF-41D1-89A7-1BA6F2041C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25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A7CC2-0299-4B73-838A-CB3DDA8FD1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39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671B-E95A-4403-B3E0-FB51998FBE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67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95E36-77C7-48F6-AE62-AE47E0BFAA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02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E2E24-44FB-450E-A431-E6376A32F77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3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4ACE-01C0-4E4D-AA1C-F70025139DA2}" type="datetimeFigureOut">
              <a:rPr lang="en-US"/>
              <a:pPr>
                <a:defRPr/>
              </a:pPr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40F8D-DEFE-4A35-AFD5-DED8C2D7E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67789"/>
      </p:ext>
    </p:extLst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142D0-CFD5-4894-8802-4BD66BCD2A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30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E150DF-9451-46FF-AC45-E34250D8DF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CA580-A986-470F-9A79-E39FB1A0A4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36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7868D-B5D1-4C4A-AA6F-40C88D4DDB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89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CD8F2-41F6-42AE-8719-E05B630400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81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925D3-BD32-4ED1-99BD-7CFCEFD9370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4DA7D-D446-43E6-9123-24F5E40C1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310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925D3-BD32-4ED1-99BD-7CFCEFD9370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4DA7D-D446-43E6-9123-24F5E40C1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679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925D3-BD32-4ED1-99BD-7CFCEFD9370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4DA7D-D446-43E6-9123-24F5E40C1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65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925D3-BD32-4ED1-99BD-7CFCEFD9370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4DA7D-D446-43E6-9123-24F5E40C1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27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925D3-BD32-4ED1-99BD-7CFCEFD9370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4DA7D-D446-43E6-9123-24F5E40C1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90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AF2FA-854B-4B76-93CA-BB36617DF6F3}" type="datetimeFigureOut">
              <a:rPr lang="en-US"/>
              <a:pPr>
                <a:defRPr/>
              </a:pPr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D52EB-9E75-42D8-8179-46159ADE6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35254"/>
      </p:ext>
    </p:extLst>
  </p:cSld>
  <p:clrMapOvr>
    <a:masterClrMapping/>
  </p:clrMapOvr>
  <p:transition spd="slow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925D3-BD32-4ED1-99BD-7CFCEFD9370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4DA7D-D446-43E6-9123-24F5E40C1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027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925D3-BD32-4ED1-99BD-7CFCEFD9370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4DA7D-D446-43E6-9123-24F5E40C1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709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925D3-BD32-4ED1-99BD-7CFCEFD9370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4DA7D-D446-43E6-9123-24F5E40C1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906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925D3-BD32-4ED1-99BD-7CFCEFD9370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4DA7D-D446-43E6-9123-24F5E40C1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977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925D3-BD32-4ED1-99BD-7CFCEFD9370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4DA7D-D446-43E6-9123-24F5E40C1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8585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925D3-BD32-4ED1-99BD-7CFCEFD9370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4DA7D-D446-43E6-9123-24F5E40C1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2133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4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853D4-F885-4D2F-B424-43F76A9040AD}" type="datetimeFigureOut">
              <a:rPr lang="en-US"/>
              <a:pPr>
                <a:defRPr/>
              </a:pPr>
              <a:t>7/31/2021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F73A-406A-4A77-9F65-890059BAC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01023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9666C-266E-41BE-BAB5-A99E4850A41D}" type="datetimeFigureOut">
              <a:rPr lang="en-US"/>
              <a:pPr>
                <a:defRPr/>
              </a:pPr>
              <a:t>7/31/2021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4377B-6151-4374-86DF-0DA86B2AB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92106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EA901-FA3C-4B5F-BB7C-D6A8E06B81DE}" type="datetimeFigureOut">
              <a:rPr lang="en-US"/>
              <a:pPr>
                <a:defRPr/>
              </a:pPr>
              <a:t>7/31/2021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65651-03AC-4E9F-A035-6A10E582A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4523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4A399-C52F-417A-8B58-938168A4E875}" type="datetimeFigureOut">
              <a:rPr lang="en-US"/>
              <a:pPr>
                <a:defRPr/>
              </a:pPr>
              <a:t>7/31/2021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FD8DC-1C70-4EFF-B62A-1E21E0B3A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09830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C60DD-6306-42BD-B942-F1E9190AAB0F}" type="datetimeFigureOut">
              <a:rPr lang="en-US"/>
              <a:pPr>
                <a:defRPr/>
              </a:pPr>
              <a:t>7/31/2021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1201C-E38C-4C01-92E9-4C91F08EB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26318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9CB88-72A2-411E-B46E-533434CE0A59}" type="datetimeFigureOut">
              <a:rPr lang="en-US"/>
              <a:pPr>
                <a:defRPr/>
              </a:pPr>
              <a:t>7/31/2021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B351A-0ED8-4415-8489-A432CE7EC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26668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C965C0-4D8F-473F-86D8-065B57EE63CF}" type="datetimeFigureOut">
              <a:rPr lang="en-US"/>
              <a:pPr>
                <a:defRPr/>
              </a:pPr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F3A0E7-640A-4724-801B-370C9C179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C7F66AD-9BD7-473E-BCF7-FC809AE0651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4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925D3-BD32-4ED1-99BD-7CFCEFD9370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4DA7D-D446-43E6-9123-24F5E40C1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91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24-hinh-nen-powerpoint-tuyet-dep-danh-cho-cac-be-mam-non-1487092771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8" y="281353"/>
            <a:ext cx="122466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2" y="1219035"/>
            <a:ext cx="105273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Chào</a:t>
            </a:r>
            <a:r>
              <a:rPr lang="en-US" sz="6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mừng</a:t>
            </a:r>
            <a:r>
              <a:rPr lang="en-US" sz="6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các</a:t>
            </a:r>
            <a:r>
              <a:rPr lang="en-US" sz="6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thầy</a:t>
            </a:r>
            <a:r>
              <a:rPr lang="en-US" sz="6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cô</a:t>
            </a:r>
            <a:r>
              <a:rPr lang="en-US" sz="6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giáo</a:t>
            </a:r>
            <a:r>
              <a:rPr lang="en-US" sz="6000" dirty="0">
                <a:solidFill>
                  <a:srgbClr val="FF0000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về</a:t>
            </a:r>
            <a:r>
              <a:rPr lang="en-US" sz="6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dự</a:t>
            </a:r>
            <a:r>
              <a:rPr lang="en-US" sz="6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giờ</a:t>
            </a:r>
            <a:r>
              <a:rPr lang="en-US" sz="6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thăm</a:t>
            </a:r>
            <a:r>
              <a:rPr lang="en-US" sz="6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lớp</a:t>
            </a:r>
            <a:r>
              <a:rPr lang="en-US" sz="6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UTM Avo" pitchFamily="18" charset="0"/>
              </a:rPr>
              <a:t>2</a:t>
            </a:r>
            <a:endParaRPr lang="en-US" sz="6000" dirty="0"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0" dirty="0"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0" dirty="0"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2872155" y="6124524"/>
            <a:ext cx="7866185" cy="10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400" dirty="0">
              <a:solidFill>
                <a:prstClr val="black"/>
              </a:solidFill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5796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AD2CB5-AF28-496D-955F-C5D4303BC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349"/>
          <a:stretch/>
        </p:blipFill>
        <p:spPr>
          <a:xfrm>
            <a:off x="1547446" y="492370"/>
            <a:ext cx="7139354" cy="4548553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 bwMode="auto">
          <a:xfrm>
            <a:off x="3305910" y="5146431"/>
            <a:ext cx="5615352" cy="10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chia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400" dirty="0">
              <a:solidFill>
                <a:prstClr val="black"/>
              </a:solidFill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4544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AD2CB5-AF28-496D-955F-C5D4303BC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30"/>
          <a:stretch/>
        </p:blipFill>
        <p:spPr>
          <a:xfrm>
            <a:off x="1922586" y="656492"/>
            <a:ext cx="8979876" cy="4372708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 bwMode="auto">
          <a:xfrm>
            <a:off x="3927233" y="5019185"/>
            <a:ext cx="5615352" cy="141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chia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400" dirty="0">
              <a:solidFill>
                <a:prstClr val="black"/>
              </a:solidFill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19434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185" y="235314"/>
            <a:ext cx="9706707" cy="6024809"/>
          </a:xfrm>
          <a:prstGeom prst="rect">
            <a:avLst/>
          </a:prstGeom>
        </p:spPr>
      </p:pic>
      <p:sp>
        <p:nvSpPr>
          <p:cNvPr id="5" name="矩形 20"/>
          <p:cNvSpPr/>
          <p:nvPr/>
        </p:nvSpPr>
        <p:spPr>
          <a:xfrm>
            <a:off x="2379785" y="3247718"/>
            <a:ext cx="65414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400" b="1" dirty="0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3. </a:t>
            </a:r>
            <a:r>
              <a:rPr lang="en-US" altLang="zh-CN" sz="4400" b="1" dirty="0" err="1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Thực</a:t>
            </a:r>
            <a:r>
              <a:rPr lang="en-US" altLang="zh-CN" sz="4400" b="1" dirty="0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hành</a:t>
            </a:r>
            <a:r>
              <a:rPr lang="en-US" altLang="zh-CN" sz="4400" b="1" dirty="0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 – </a:t>
            </a:r>
            <a:r>
              <a:rPr lang="en-US" altLang="zh-CN" sz="4400" b="1" dirty="0" err="1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vận</a:t>
            </a:r>
            <a:r>
              <a:rPr lang="en-US" altLang="zh-CN" sz="4400" b="1" dirty="0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dụng</a:t>
            </a:r>
            <a:endParaRPr lang="en-US" altLang="zh-CN" sz="4400" b="1" dirty="0">
              <a:solidFill>
                <a:srgbClr val="00B050"/>
              </a:solidFill>
              <a:effectLst>
                <a:glow rad="889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方正大标宋简体" panose="02010601030101010101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2563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042" t="2051" r="23080" b="25901"/>
          <a:stretch/>
        </p:blipFill>
        <p:spPr>
          <a:xfrm>
            <a:off x="457774" y="1055809"/>
            <a:ext cx="4806461" cy="3814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973" y="1184762"/>
            <a:ext cx="5111262" cy="3099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AD2CB5-AF28-496D-955F-C5D4303BCB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30"/>
          <a:stretch/>
        </p:blipFill>
        <p:spPr>
          <a:xfrm>
            <a:off x="3880339" y="3858367"/>
            <a:ext cx="3774831" cy="26963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3146" y="568303"/>
            <a:ext cx="450108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endParaRPr lang="en-US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515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383322" y="2919046"/>
            <a:ext cx="9718431" cy="256735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746741" y="715108"/>
            <a:ext cx="5310551" cy="145366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4312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7" name="Content Placeholder 3" descr="top-100-hinh-nen-cuoi-slide-powerpoint-cuc-dep-cuc-dinh-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5875"/>
            <a:ext cx="12192000" cy="6891338"/>
          </a:xfrm>
        </p:spPr>
      </p:pic>
      <p:pic>
        <p:nvPicPr>
          <p:cNvPr id="16388" name="Picture 1" descr="unnamed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9900" y="-15875"/>
            <a:ext cx="714375" cy="714375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97467" y="593194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A_图片 8" descr="图片包含 矢量图形, 事情&#10;&#10;已生成高可信度的说明">
            <a:extLst>
              <a:ext uri="{FF2B5EF4-FFF2-40B4-BE49-F238E27FC236}">
                <a16:creationId xmlns:a16="http://schemas.microsoft.com/office/drawing/2014/main" id="{BC18687A-0DDD-4585-8A15-6ECA6E64C6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38700"/>
            <a:ext cx="2098412" cy="2256356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900386" y="1751370"/>
            <a:ext cx="6553200" cy="174906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Arial Unicode MS"/>
              </a:rPr>
              <a:t>CẢM ƠN QUÝ THẦY CÔ VÀ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Arial Unicode MS"/>
              </a:rPr>
              <a:t>CÁC EM HỌC SINH</a:t>
            </a:r>
            <a:endParaRPr kumimoji="0" lang="en-US" sz="60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effectLst/>
              <a:uLnTx/>
              <a:uFillTx/>
              <a:latin typeface="Calibri Light"/>
              <a:ea typeface="Arial Unicode MS"/>
              <a:cs typeface="Arial Unicode MS"/>
            </a:endParaRP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2824186" y="3048000"/>
            <a:ext cx="6705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D035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KÍNH CHÚC QUÝ THẦY CÔ VÀ CÁC EM NHIỀU SỨC KHỎE</a:t>
            </a:r>
          </a:p>
        </p:txBody>
      </p:sp>
    </p:spTree>
    <p:extLst>
      <p:ext uri="{BB962C8B-B14F-4D97-AF65-F5344CB8AC3E}">
        <p14:creationId xmlns:p14="http://schemas.microsoft.com/office/powerpoint/2010/main" val="128451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phong-nen-powerpoint-de-thuong-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8" y="199292"/>
            <a:ext cx="10972799" cy="635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09534" y="867507"/>
            <a:ext cx="585311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i="1" dirty="0" err="1" smtClean="0">
                <a:latin typeface="Times New Roman"/>
                <a:ea typeface="Arial"/>
              </a:rPr>
              <a:t>Hoạt</a:t>
            </a:r>
            <a:r>
              <a:rPr lang="en-US" sz="2400" i="1" dirty="0" smtClean="0">
                <a:latin typeface="Times New Roman"/>
                <a:ea typeface="Arial"/>
              </a:rPr>
              <a:t> </a:t>
            </a:r>
            <a:r>
              <a:rPr lang="en-US" sz="2400" i="1" dirty="0" err="1">
                <a:latin typeface="Times New Roman"/>
                <a:ea typeface="Arial"/>
              </a:rPr>
              <a:t>động</a:t>
            </a:r>
            <a:r>
              <a:rPr lang="en-US" sz="2400" i="1" dirty="0">
                <a:latin typeface="Times New Roman"/>
                <a:ea typeface="Arial"/>
              </a:rPr>
              <a:t> </a:t>
            </a:r>
            <a:r>
              <a:rPr lang="en-US" sz="2400" i="1" dirty="0" err="1">
                <a:latin typeface="Times New Roman"/>
                <a:ea typeface="Arial"/>
              </a:rPr>
              <a:t>trải</a:t>
            </a:r>
            <a:r>
              <a:rPr lang="en-US" sz="2400" i="1" dirty="0">
                <a:latin typeface="Times New Roman"/>
                <a:ea typeface="Arial"/>
              </a:rPr>
              <a:t> </a:t>
            </a:r>
            <a:r>
              <a:rPr lang="en-US" sz="2400" i="1" dirty="0" err="1" smtClean="0">
                <a:latin typeface="Times New Roman"/>
                <a:ea typeface="Arial"/>
              </a:rPr>
              <a:t>nghiệm</a:t>
            </a:r>
            <a:r>
              <a:rPr lang="en-US" sz="2400" i="1" dirty="0" smtClean="0">
                <a:latin typeface="Times New Roman"/>
                <a:ea typeface="Arial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HOẠT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ĐỘNG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GIÁO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DỤC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 THEO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CHỦ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ĐỀ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MẾN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 </a:t>
            </a:r>
            <a:endParaRPr lang="vi-VN" sz="2400" dirty="0">
              <a:solidFill>
                <a:schemeClr val="accent1">
                  <a:lumMod val="75000"/>
                </a:schemeClr>
              </a:solidFill>
              <a:latin typeface="Times New Roman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41027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91" y="2024856"/>
            <a:ext cx="8806597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478974" y="1525905"/>
            <a:ext cx="2889885" cy="7835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>
                <a:ln>
                  <a:solidFill>
                    <a:prstClr val="white"/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ea"/>
                <a:sym typeface="+mn-lt"/>
              </a:rPr>
              <a:t> </a:t>
            </a:r>
            <a:endParaRPr lang="zh-CN" altLang="en-US" sz="4500" b="1" dirty="0">
              <a:ln>
                <a:solidFill>
                  <a:prstClr val="white"/>
                </a:solidFill>
              </a:ln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44850" y="2224088"/>
            <a:ext cx="5106988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>
                <a:solidFill>
                  <a:prstClr val="black"/>
                </a:solidFill>
                <a:latin typeface="Calibri" panose="020F0502020204030204"/>
                <a:sym typeface="+mn-lt"/>
              </a:rPr>
              <a:t>       </a:t>
            </a:r>
            <a:endParaRPr sz="2500" dirty="0">
              <a:solidFill>
                <a:prstClr val="black"/>
              </a:solidFill>
              <a:latin typeface="Calibri" panose="020F0502020204030204"/>
              <a:sym typeface="+mn-lt"/>
            </a:endParaRPr>
          </a:p>
        </p:txBody>
      </p:sp>
      <p:pic>
        <p:nvPicPr>
          <p:cNvPr id="410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84150"/>
            <a:ext cx="80803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088" y="2224088"/>
            <a:ext cx="8604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3148013"/>
            <a:ext cx="13779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3"/>
          <p:cNvSpPr>
            <a:spLocks noChangeArrowheads="1"/>
          </p:cNvSpPr>
          <p:nvPr/>
        </p:nvSpPr>
        <p:spPr bwMode="auto">
          <a:xfrm>
            <a:off x="802176" y="1052117"/>
            <a:ext cx="2069977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Xuân Mai – Chú Mè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999696" y="410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010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0277" y="235314"/>
            <a:ext cx="10832122" cy="6141183"/>
          </a:xfrm>
          <a:prstGeom prst="rect">
            <a:avLst/>
          </a:prstGeom>
        </p:spPr>
      </p:pic>
      <p:sp>
        <p:nvSpPr>
          <p:cNvPr id="5" name="矩形 20"/>
          <p:cNvSpPr/>
          <p:nvPr/>
        </p:nvSpPr>
        <p:spPr>
          <a:xfrm>
            <a:off x="2286000" y="3305905"/>
            <a:ext cx="7022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800" b="1" dirty="0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1. </a:t>
            </a:r>
            <a:r>
              <a:rPr lang="en-US" altLang="zh-CN" sz="4800" b="1" dirty="0" err="1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Nhận</a:t>
            </a:r>
            <a:r>
              <a:rPr lang="en-US" altLang="zh-CN" sz="4800" b="1" dirty="0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diện</a:t>
            </a:r>
            <a:r>
              <a:rPr lang="en-US" altLang="zh-CN" sz="4800" b="1" dirty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-</a:t>
            </a:r>
            <a:r>
              <a:rPr lang="en-US" altLang="zh-CN" sz="4800" b="1" dirty="0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khám</a:t>
            </a:r>
            <a:r>
              <a:rPr lang="en-US" altLang="zh-CN" sz="4800" b="1" dirty="0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phá</a:t>
            </a:r>
            <a:endParaRPr lang="en-US" altLang="zh-CN" sz="4800" b="1" dirty="0">
              <a:solidFill>
                <a:srgbClr val="00B050"/>
              </a:solidFill>
              <a:effectLst>
                <a:glow rad="889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方正大标宋简体" panose="02010601030101010101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145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3124200" y="6172200"/>
            <a:ext cx="609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2303585" y="4708992"/>
            <a:ext cx="2133600" cy="1066800"/>
          </a:xfrm>
          <a:prstGeom prst="wedgeRoundRectCallout">
            <a:avLst>
              <a:gd name="adj1" fmla="val 103569"/>
              <a:gd name="adj2" fmla="val -10074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7614138" y="2557111"/>
            <a:ext cx="2895600" cy="1054592"/>
          </a:xfrm>
          <a:prstGeom prst="wedgeRoundRectCallout">
            <a:avLst>
              <a:gd name="adj1" fmla="val -78883"/>
              <a:gd name="adj2" fmla="val 28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5328138" y="5105400"/>
            <a:ext cx="3733800" cy="1066800"/>
          </a:xfrm>
          <a:prstGeom prst="wedgeRoundRectCallout">
            <a:avLst>
              <a:gd name="adj1" fmla="val 389"/>
              <a:gd name="adj2" fmla="val -15193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1453661" y="2564845"/>
            <a:ext cx="2743200" cy="1046858"/>
          </a:xfrm>
          <a:prstGeom prst="wedgeRoundRectCallout">
            <a:avLst>
              <a:gd name="adj1" fmla="val 77838"/>
              <a:gd name="adj2" fmla="val 3552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4677508" y="2679115"/>
            <a:ext cx="2590800" cy="239579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 bwMode="auto">
          <a:xfrm>
            <a:off x="1787769" y="379813"/>
            <a:ext cx="7274169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rial"/>
                <a:cs typeface="+mj-cs"/>
              </a:rPr>
              <a:t>Hoạt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rial"/>
                <a:cs typeface="+mj-cs"/>
              </a:rPr>
              <a:t>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rial"/>
                <a:cs typeface="+mj-cs"/>
              </a:rPr>
              <a:t>động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rial"/>
                <a:cs typeface="+mj-cs"/>
              </a:rPr>
              <a:t>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rial"/>
                <a:cs typeface="+mj-cs"/>
              </a:rPr>
              <a:t>trải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rial"/>
                <a:cs typeface="+mj-cs"/>
              </a:rPr>
              <a:t>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rial"/>
                <a:cs typeface="+mj-cs"/>
              </a:rPr>
              <a:t>nghiệm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rial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Arial"/>
                <a:cs typeface="+mj-cs"/>
              </a:rPr>
              <a:t>HOẠT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Arial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Arial"/>
                <a:cs typeface="+mj-cs"/>
              </a:rPr>
              <a:t>ĐỘNG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Arial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Arial"/>
                <a:cs typeface="+mj-cs"/>
              </a:rPr>
              <a:t>GIÁO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Arial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Arial"/>
                <a:cs typeface="+mj-cs"/>
              </a:rPr>
              <a:t>DỤC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Arial"/>
                <a:cs typeface="+mj-cs"/>
              </a:rPr>
              <a:t> THEO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Arial"/>
                <a:cs typeface="+mj-cs"/>
              </a:rPr>
              <a:t>CHỦ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Arial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Arial"/>
                <a:cs typeface="+mj-cs"/>
              </a:rPr>
              <a:t>ĐỀ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Arial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EM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VÀ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MÁI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TRƯỜNG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MẾN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YÊU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Arial"/>
                <a:cs typeface="+mj-cs"/>
              </a:rPr>
              <a:t>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/>
              <a:ea typeface="Arial"/>
              <a:cs typeface="+mj-cs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 bwMode="auto">
          <a:xfrm>
            <a:off x="1453661" y="1828800"/>
            <a:ext cx="9671539" cy="10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6991895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0277" y="235314"/>
            <a:ext cx="10832122" cy="6141183"/>
          </a:xfrm>
          <a:prstGeom prst="rect">
            <a:avLst/>
          </a:prstGeom>
        </p:spPr>
      </p:pic>
      <p:sp>
        <p:nvSpPr>
          <p:cNvPr id="5" name="矩形 20"/>
          <p:cNvSpPr/>
          <p:nvPr/>
        </p:nvSpPr>
        <p:spPr>
          <a:xfrm>
            <a:off x="2567354" y="3305905"/>
            <a:ext cx="6541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800" b="1" dirty="0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2. </a:t>
            </a:r>
            <a:r>
              <a:rPr lang="en-US" altLang="zh-CN" sz="4800" b="1" dirty="0" err="1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Tìm</a:t>
            </a:r>
            <a:r>
              <a:rPr lang="en-US" altLang="zh-CN" sz="4800" b="1" dirty="0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hiểu</a:t>
            </a:r>
            <a:r>
              <a:rPr lang="en-US" altLang="zh-CN" sz="4800" b="1" dirty="0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 – </a:t>
            </a:r>
            <a:r>
              <a:rPr lang="en-US" altLang="zh-CN" sz="4800" b="1" dirty="0" err="1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mở</a:t>
            </a:r>
            <a:r>
              <a:rPr lang="en-US" altLang="zh-CN" sz="4800" b="1" dirty="0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rộng</a:t>
            </a:r>
            <a:endParaRPr lang="en-US" altLang="zh-CN" sz="4800" b="1" dirty="0">
              <a:solidFill>
                <a:srgbClr val="00B050"/>
              </a:solidFill>
              <a:effectLst>
                <a:glow rad="889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方正大标宋简体" panose="02010601030101010101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900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87769" y="379813"/>
            <a:ext cx="727416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i="1" dirty="0" err="1" smtClean="0">
                <a:latin typeface="Times New Roman"/>
                <a:ea typeface="Arial"/>
              </a:rPr>
              <a:t>Hoạt</a:t>
            </a:r>
            <a:r>
              <a:rPr lang="en-US" sz="2400" i="1" dirty="0" smtClean="0">
                <a:latin typeface="Times New Roman"/>
                <a:ea typeface="Arial"/>
              </a:rPr>
              <a:t> </a:t>
            </a:r>
            <a:r>
              <a:rPr lang="en-US" sz="2400" i="1" dirty="0" err="1">
                <a:latin typeface="Times New Roman"/>
                <a:ea typeface="Arial"/>
              </a:rPr>
              <a:t>động</a:t>
            </a:r>
            <a:r>
              <a:rPr lang="en-US" sz="2400" i="1" dirty="0">
                <a:latin typeface="Times New Roman"/>
                <a:ea typeface="Arial"/>
              </a:rPr>
              <a:t> </a:t>
            </a:r>
            <a:r>
              <a:rPr lang="en-US" sz="2400" i="1" dirty="0" err="1">
                <a:latin typeface="Times New Roman"/>
                <a:ea typeface="Arial"/>
              </a:rPr>
              <a:t>trải</a:t>
            </a:r>
            <a:r>
              <a:rPr lang="en-US" sz="2400" i="1" dirty="0">
                <a:latin typeface="Times New Roman"/>
                <a:ea typeface="Arial"/>
              </a:rPr>
              <a:t> </a:t>
            </a:r>
            <a:r>
              <a:rPr lang="en-US" sz="2400" i="1" dirty="0" err="1" smtClean="0">
                <a:latin typeface="Times New Roman"/>
                <a:ea typeface="Arial"/>
              </a:rPr>
              <a:t>nghiệm</a:t>
            </a:r>
            <a:r>
              <a:rPr lang="en-US" sz="2400" i="1" dirty="0" smtClean="0">
                <a:latin typeface="Times New Roman"/>
                <a:ea typeface="Arial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HOẠT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ĐỘNG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GIÁO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DỤC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 THEO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CHỦ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ĐỀ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MẾN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 </a:t>
            </a:r>
            <a:endParaRPr lang="vi-VN" sz="2400" dirty="0">
              <a:solidFill>
                <a:schemeClr val="accent1">
                  <a:lumMod val="75000"/>
                </a:schemeClr>
              </a:solidFill>
              <a:latin typeface="Times New Roman"/>
              <a:ea typeface="Arial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1491760" y="1746341"/>
            <a:ext cx="7866185" cy="19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dõi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400" dirty="0">
              <a:solidFill>
                <a:prstClr val="black"/>
              </a:solidFill>
              <a:ea typeface="Arial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0006" t="20584" r="10878" b="35894"/>
          <a:stretch/>
        </p:blipFill>
        <p:spPr bwMode="auto">
          <a:xfrm>
            <a:off x="1266093" y="2531818"/>
            <a:ext cx="9659814" cy="4044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87412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085947-A55C-4262-B55B-48CDD13F5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760" y="2599592"/>
            <a:ext cx="8593014" cy="367225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87769" y="379813"/>
            <a:ext cx="727416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i="1" dirty="0" err="1" smtClean="0">
                <a:latin typeface="Times New Roman"/>
                <a:ea typeface="Arial"/>
              </a:rPr>
              <a:t>Hoạt</a:t>
            </a:r>
            <a:r>
              <a:rPr lang="en-US" sz="2400" i="1" dirty="0" smtClean="0">
                <a:latin typeface="Times New Roman"/>
                <a:ea typeface="Arial"/>
              </a:rPr>
              <a:t> </a:t>
            </a:r>
            <a:r>
              <a:rPr lang="en-US" sz="2400" i="1" dirty="0" err="1">
                <a:latin typeface="Times New Roman"/>
                <a:ea typeface="Arial"/>
              </a:rPr>
              <a:t>động</a:t>
            </a:r>
            <a:r>
              <a:rPr lang="en-US" sz="2400" i="1" dirty="0">
                <a:latin typeface="Times New Roman"/>
                <a:ea typeface="Arial"/>
              </a:rPr>
              <a:t> </a:t>
            </a:r>
            <a:r>
              <a:rPr lang="en-US" sz="2400" i="1" dirty="0" err="1">
                <a:latin typeface="Times New Roman"/>
                <a:ea typeface="Arial"/>
              </a:rPr>
              <a:t>trải</a:t>
            </a:r>
            <a:r>
              <a:rPr lang="en-US" sz="2400" i="1" dirty="0">
                <a:latin typeface="Times New Roman"/>
                <a:ea typeface="Arial"/>
              </a:rPr>
              <a:t> </a:t>
            </a:r>
            <a:r>
              <a:rPr lang="en-US" sz="2400" i="1" dirty="0" err="1" smtClean="0">
                <a:latin typeface="Times New Roman"/>
                <a:ea typeface="Arial"/>
              </a:rPr>
              <a:t>nghiệm</a:t>
            </a:r>
            <a:r>
              <a:rPr lang="en-US" sz="2400" i="1" dirty="0" smtClean="0">
                <a:latin typeface="Times New Roman"/>
                <a:ea typeface="Arial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HOẠT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ĐỘNG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GIÁO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DỤC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 THEO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CHỦ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ĐỀ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MẾN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Arial"/>
              </a:rPr>
              <a:t> </a:t>
            </a:r>
            <a:endParaRPr lang="vi-VN" sz="2400" dirty="0">
              <a:solidFill>
                <a:schemeClr val="accent1">
                  <a:lumMod val="75000"/>
                </a:schemeClr>
              </a:solidFill>
              <a:latin typeface="Times New Roman"/>
              <a:ea typeface="Arial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1491760" y="1746341"/>
            <a:ext cx="7866185" cy="19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dõi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400" dirty="0">
              <a:solidFill>
                <a:prstClr val="black"/>
              </a:solidFill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6674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5B864E-E372-4826-8276-033828E22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09" y="364881"/>
            <a:ext cx="8522676" cy="4511919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 bwMode="auto">
          <a:xfrm>
            <a:off x="2555632" y="5251938"/>
            <a:ext cx="7866185" cy="10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xô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400" dirty="0">
              <a:solidFill>
                <a:prstClr val="black"/>
              </a:solidFill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34235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nh [Compatibility Mode]" id="{8D70275E-5D8B-44CE-BDC7-3316C300F4A9}" vid="{487235F5-3060-409B-8D99-A2D845AD7A46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HĐTN- Vẻ ngoài của em</Template>
  <TotalTime>1689</TotalTime>
  <Words>300</Words>
  <Application>Microsoft Office PowerPoint</Application>
  <PresentationFormat>Widescreen</PresentationFormat>
  <Paragraphs>50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Unicode MS</vt:lpstr>
      <vt:lpstr>Calibri</vt:lpstr>
      <vt:lpstr>Calibri Light</vt:lpstr>
      <vt:lpstr>等线</vt:lpstr>
      <vt:lpstr>Times New Roman</vt:lpstr>
      <vt:lpstr>UTM Avo</vt:lpstr>
      <vt:lpstr>方正大标宋简体</vt:lpstr>
      <vt:lpstr>Office Theme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trải nghiệm  HOẠT ĐỘNG GIÁO DỤC THEO CHỦ ĐỀ  EM VÀ MÁI TRƯỜNG MẾN YÊU </vt:lpstr>
      <vt:lpstr>Hoạt động trải nghiệm  HOẠT ĐỘNG GIÁO DỤC THEO CHỦ ĐỀ  EM VÀ MÁI TRƯỜNG MẾN YÊU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THANH BA TRƯỜNG TIỂU HỌC NINH DÂN</dc:title>
  <dc:creator>ADMIN</dc:creator>
  <cp:lastModifiedBy>admin</cp:lastModifiedBy>
  <cp:revision>97</cp:revision>
  <dcterms:created xsi:type="dcterms:W3CDTF">2020-11-10T01:25:41Z</dcterms:created>
  <dcterms:modified xsi:type="dcterms:W3CDTF">2021-07-31T01:42:55Z</dcterms:modified>
</cp:coreProperties>
</file>